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D939C-7D22-4626-95B7-3BD3E1FC7BE3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60D21-DB08-47C7-91CA-E8AB9F7A44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gif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11" Type="http://schemas.openxmlformats.org/officeDocument/2006/relationships/image" Target="../media/image17.png"/><Relationship Id="rId5" Type="http://schemas.openxmlformats.org/officeDocument/2006/relationships/image" Target="../media/image11.gif"/><Relationship Id="rId15" Type="http://schemas.openxmlformats.org/officeDocument/2006/relationships/image" Target="../media/image21.gif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gif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1476372" cy="147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prezentari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Power Point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err="1" smtClean="0"/>
              <a:t>Ce</a:t>
            </a:r>
            <a:r>
              <a:rPr lang="en-US" b="1" dirty="0" smtClean="0"/>
              <a:t> </a:t>
            </a:r>
            <a:r>
              <a:rPr lang="en-US" b="1" dirty="0" err="1" smtClean="0"/>
              <a:t>este</a:t>
            </a:r>
            <a:r>
              <a:rPr lang="en-US" b="1" dirty="0" smtClean="0"/>
              <a:t> o </a:t>
            </a:r>
            <a:r>
              <a:rPr lang="en-US" b="1" dirty="0" err="1" smtClean="0"/>
              <a:t>prezentare</a:t>
            </a:r>
            <a:r>
              <a:rPr lang="en-US" b="1" dirty="0" smtClean="0"/>
              <a:t>?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  O </a:t>
            </a:r>
            <a:r>
              <a:rPr lang="en-US" dirty="0" err="1" smtClean="0"/>
              <a:t>prezentare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succesiune</a:t>
            </a:r>
            <a:r>
              <a:rPr lang="en-US" dirty="0" smtClean="0"/>
              <a:t> de </a:t>
            </a:r>
            <a:r>
              <a:rPr lang="en-US" dirty="0" err="1" smtClean="0"/>
              <a:t>diapozitive</a:t>
            </a:r>
            <a:r>
              <a:rPr lang="en-US" dirty="0" smtClean="0"/>
              <a:t> </a:t>
            </a:r>
            <a:r>
              <a:rPr lang="en-US" dirty="0" err="1" smtClean="0"/>
              <a:t>concepute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expune</a:t>
            </a:r>
            <a:r>
              <a:rPr lang="en-US" dirty="0" smtClean="0"/>
              <a:t> o </a:t>
            </a:r>
            <a:r>
              <a:rPr lang="en-US" dirty="0" err="1" smtClean="0"/>
              <a:t>idee</a:t>
            </a:r>
            <a:r>
              <a:rPr lang="en-US" dirty="0" smtClean="0"/>
              <a:t>,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sustine</a:t>
            </a:r>
            <a:r>
              <a:rPr lang="en-US" dirty="0" smtClean="0"/>
              <a:t> un </a:t>
            </a:r>
            <a:r>
              <a:rPr lang="en-US" dirty="0" err="1" smtClean="0"/>
              <a:t>punct</a:t>
            </a:r>
            <a:r>
              <a:rPr lang="en-US" dirty="0" smtClean="0"/>
              <a:t> de </a:t>
            </a:r>
            <a:r>
              <a:rPr lang="en-US" dirty="0" err="1" smtClean="0"/>
              <a:t>vedere</a:t>
            </a:r>
            <a:r>
              <a:rPr lang="en-US" dirty="0" smtClean="0"/>
              <a:t> 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857232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643446"/>
            <a:ext cx="25241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st="50800" dir="5400000" sy="-100000" algn="bl" rotWithShape="0"/>
          </a:effectLst>
          <a:scene3d>
            <a:camera prst="isometricOffAxis2Right"/>
            <a:lightRig rig="threePt" dir="t"/>
          </a:scene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4714884"/>
            <a:ext cx="1395413" cy="99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85762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 PowerPoint </a:t>
            </a:r>
            <a:r>
              <a:rPr lang="en-US" b="1" dirty="0" err="1" smtClean="0"/>
              <a:t>sunt</a:t>
            </a:r>
            <a:r>
              <a:rPr lang="en-US" b="1" dirty="0" smtClean="0"/>
              <a:t> </a:t>
            </a:r>
            <a:r>
              <a:rPr lang="en-US" b="1" dirty="0" err="1" smtClean="0"/>
              <a:t>posibile</a:t>
            </a:r>
            <a:r>
              <a:rPr lang="en-US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diapozitive</a:t>
            </a:r>
            <a:endParaRPr lang="en-US" dirty="0" smtClean="0"/>
          </a:p>
          <a:p>
            <a:r>
              <a:rPr lang="en-US" dirty="0" err="1" smtClean="0"/>
              <a:t>Adaugare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prelucrare</a:t>
            </a:r>
            <a:r>
              <a:rPr lang="en-US" dirty="0" smtClean="0"/>
              <a:t> text</a:t>
            </a:r>
          </a:p>
          <a:p>
            <a:r>
              <a:rPr lang="en-US" dirty="0" err="1" smtClean="0"/>
              <a:t>Desenare</a:t>
            </a:r>
            <a:r>
              <a:rPr lang="en-US" dirty="0" smtClean="0"/>
              <a:t>, </a:t>
            </a:r>
            <a:r>
              <a:rPr lang="en-US" dirty="0" err="1" smtClean="0"/>
              <a:t>deplasare</a:t>
            </a:r>
            <a:r>
              <a:rPr lang="en-US" dirty="0" smtClean="0"/>
              <a:t>, </a:t>
            </a:r>
            <a:r>
              <a:rPr lang="en-US" dirty="0" err="1" smtClean="0"/>
              <a:t>dimensionare</a:t>
            </a:r>
            <a:r>
              <a:rPr lang="en-US" dirty="0" smtClean="0"/>
              <a:t> </a:t>
            </a:r>
            <a:r>
              <a:rPr lang="en-US" dirty="0" err="1" smtClean="0"/>
              <a:t>obiecte</a:t>
            </a:r>
            <a:endParaRPr lang="en-US" dirty="0" smtClean="0"/>
          </a:p>
          <a:p>
            <a:r>
              <a:rPr lang="en-US" dirty="0" err="1" smtClean="0"/>
              <a:t>Efecte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grafice</a:t>
            </a:r>
            <a:r>
              <a:rPr lang="en-US" dirty="0" smtClean="0"/>
              <a:t> </a:t>
            </a:r>
            <a:r>
              <a:rPr lang="en-US" dirty="0" err="1" smtClean="0"/>
              <a:t>adaugate</a:t>
            </a:r>
            <a:r>
              <a:rPr lang="en-US" dirty="0" smtClean="0"/>
              <a:t> </a:t>
            </a:r>
            <a:r>
              <a:rPr lang="en-US" dirty="0" err="1" smtClean="0"/>
              <a:t>diapozitivelor</a:t>
            </a:r>
            <a:endParaRPr lang="en-US" dirty="0" smtClean="0"/>
          </a:p>
          <a:p>
            <a:r>
              <a:rPr lang="en-US" dirty="0" err="1" smtClean="0"/>
              <a:t>Facilitati</a:t>
            </a:r>
            <a:r>
              <a:rPr lang="en-US" dirty="0" smtClean="0"/>
              <a:t> de </a:t>
            </a:r>
            <a:r>
              <a:rPr lang="en-US" dirty="0" err="1" smtClean="0"/>
              <a:t>colorare</a:t>
            </a:r>
            <a:endParaRPr lang="en-US" dirty="0" smtClean="0"/>
          </a:p>
          <a:p>
            <a:r>
              <a:rPr lang="en-US" dirty="0" err="1" smtClean="0"/>
              <a:t>Pregatire</a:t>
            </a:r>
            <a:r>
              <a:rPr lang="en-US" dirty="0" smtClean="0"/>
              <a:t> note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prezentari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discursuri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928670"/>
            <a:ext cx="2821805" cy="18372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500438"/>
            <a:ext cx="2166933" cy="1300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3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14338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Imagine 24" descr="smiley-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3714752"/>
            <a:ext cx="500066" cy="398862"/>
          </a:xfrm>
          <a:prstGeom prst="rect">
            <a:avLst/>
          </a:prstGeom>
        </p:spPr>
      </p:pic>
      <p:pic>
        <p:nvPicPr>
          <p:cNvPr id="20" name="Imagine 19" descr="AnimatedGIF-SkippingSmile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4357694"/>
            <a:ext cx="1095375" cy="1047750"/>
          </a:xfrm>
          <a:prstGeom prst="rect">
            <a:avLst/>
          </a:prstGeom>
        </p:spPr>
      </p:pic>
      <p:pic>
        <p:nvPicPr>
          <p:cNvPr id="23" name="Imagine 22" descr="smiley-1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0" y="4572008"/>
            <a:ext cx="952500" cy="800100"/>
          </a:xfrm>
          <a:prstGeom prst="rect">
            <a:avLst/>
          </a:prstGeom>
        </p:spPr>
      </p:pic>
      <p:pic>
        <p:nvPicPr>
          <p:cNvPr id="24" name="Imagine 23" descr="smiley-1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4429132"/>
            <a:ext cx="790575" cy="790575"/>
          </a:xfrm>
          <a:prstGeom prst="rect">
            <a:avLst/>
          </a:prstGeom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ce</a:t>
            </a:r>
            <a:r>
              <a:rPr lang="en-US" dirty="0" smtClean="0"/>
              <a:t> ne </a:t>
            </a:r>
            <a:r>
              <a:rPr lang="en-US" dirty="0" err="1" smtClean="0"/>
              <a:t>folosesc</a:t>
            </a:r>
            <a:r>
              <a:rPr lang="en-US" dirty="0" smtClean="0"/>
              <a:t> </a:t>
            </a:r>
            <a:r>
              <a:rPr lang="en-US" dirty="0" err="1" smtClean="0"/>
              <a:t>prezentarile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428596" y="1714488"/>
            <a:ext cx="8429684" cy="50006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“O imagine face </a:t>
            </a:r>
            <a:r>
              <a:rPr lang="en-US" sz="2400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cât</a:t>
            </a:r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1000 de </a:t>
            </a:r>
            <a:r>
              <a:rPr lang="en-US" sz="2400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cuvinte</a:t>
            </a:r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” </a:t>
            </a:r>
            <a:r>
              <a:rPr lang="en-US" sz="2400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spune</a:t>
            </a:r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un  </a:t>
            </a:r>
            <a:r>
              <a:rPr lang="en-US" sz="2400" b="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vechi</a:t>
            </a:r>
            <a:r>
              <a:rPr lang="en-US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proverb.</a:t>
            </a:r>
          </a:p>
          <a:p>
            <a:endParaRPr lang="en-US" dirty="0"/>
          </a:p>
        </p:txBody>
      </p:sp>
      <p:sp>
        <p:nvSpPr>
          <p:cNvPr id="4" name="CasetăText 3"/>
          <p:cNvSpPr txBox="1"/>
          <p:nvPr/>
        </p:nvSpPr>
        <p:spPr>
          <a:xfrm>
            <a:off x="642910" y="5214950"/>
            <a:ext cx="778674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0" dirty="0" smtClean="0"/>
              <a:t> </a:t>
            </a:r>
            <a:r>
              <a:rPr lang="en-US" sz="2200" b="0" dirty="0" err="1" smtClean="0"/>
              <a:t>În</a:t>
            </a:r>
            <a:r>
              <a:rPr lang="en-US" sz="2200" b="0" dirty="0" smtClean="0"/>
              <a:t> mod similar, o </a:t>
            </a:r>
            <a:r>
              <a:rPr lang="en-US" sz="2200" b="0" dirty="0" err="1" smtClean="0"/>
              <a:t>prezentare</a:t>
            </a:r>
            <a:r>
              <a:rPr lang="en-US" sz="2200" b="0" dirty="0" smtClean="0"/>
              <a:t> de </a:t>
            </a:r>
            <a:r>
              <a:rPr lang="en-US" sz="2200" b="0" dirty="0" err="1" smtClean="0"/>
              <a:t>calitate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poate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transmite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foarte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multe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informatii</a:t>
            </a:r>
            <a:r>
              <a:rPr lang="en-US" sz="2200" b="0" dirty="0" smtClean="0"/>
              <a:t> utile </a:t>
            </a:r>
            <a:r>
              <a:rPr lang="en-US" sz="2200" b="0" dirty="0" err="1" smtClean="0"/>
              <a:t>unui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auditoriu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într</a:t>
            </a:r>
            <a:r>
              <a:rPr lang="en-US" sz="2200" b="0" dirty="0" smtClean="0"/>
              <a:t>-un </a:t>
            </a:r>
            <a:r>
              <a:rPr lang="en-US" sz="2200" b="0" dirty="0" err="1" smtClean="0"/>
              <a:t>timp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foarte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scurt</a:t>
            </a:r>
            <a:r>
              <a:rPr lang="en-US" sz="2200" b="0" dirty="0" smtClean="0"/>
              <a:t>.</a:t>
            </a:r>
            <a:endParaRPr lang="en-US" sz="2200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42524">
            <a:off x="7471970" y="2253730"/>
            <a:ext cx="762939" cy="105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819196">
            <a:off x="6376714" y="2487910"/>
            <a:ext cx="1214446" cy="9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024566">
            <a:off x="5493687" y="2219466"/>
            <a:ext cx="937712" cy="115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58" y="642918"/>
            <a:ext cx="862005" cy="83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9687183">
            <a:off x="691443" y="2349183"/>
            <a:ext cx="1075061" cy="103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3042" y="2214554"/>
            <a:ext cx="1252538" cy="102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72330" y="4000504"/>
            <a:ext cx="1714512" cy="125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9764443">
            <a:off x="624681" y="3543555"/>
            <a:ext cx="1238249" cy="82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Imagine 20" descr="clap-animated-animation-clap-smiley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43240" y="3714752"/>
            <a:ext cx="882909" cy="890586"/>
          </a:xfrm>
          <a:prstGeom prst="rect">
            <a:avLst/>
          </a:prstGeom>
        </p:spPr>
      </p:pic>
      <p:pic>
        <p:nvPicPr>
          <p:cNvPr id="22" name="Imagine 21" descr="daydream_smiley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28860" y="3643314"/>
            <a:ext cx="721174" cy="1009644"/>
          </a:xfrm>
          <a:prstGeom prst="rect">
            <a:avLst/>
          </a:prstGeom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14414" y="4786322"/>
            <a:ext cx="500058" cy="50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428992" y="2214554"/>
            <a:ext cx="1595439" cy="106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214810" y="3286124"/>
            <a:ext cx="130628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357818" y="4286256"/>
            <a:ext cx="642942" cy="80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071546"/>
            <a:ext cx="2357454" cy="173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 se </a:t>
            </a:r>
            <a:r>
              <a:rPr lang="en-US" dirty="0" err="1" smtClean="0"/>
              <a:t>realizeaza</a:t>
            </a:r>
            <a:r>
              <a:rPr lang="en-US" dirty="0" smtClean="0"/>
              <a:t> </a:t>
            </a:r>
            <a:r>
              <a:rPr lang="en-US" dirty="0" err="1" smtClean="0"/>
              <a:t>prezentarile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Realizarea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prezentari</a:t>
            </a:r>
            <a:r>
              <a:rPr lang="en-US" dirty="0"/>
              <a:t> </a:t>
            </a:r>
            <a:r>
              <a:rPr lang="en-US" dirty="0" err="1"/>
              <a:t>presupune</a:t>
            </a:r>
            <a:r>
              <a:rPr lang="en-US" dirty="0"/>
              <a:t> </a:t>
            </a:r>
            <a:r>
              <a:rPr lang="en-US" dirty="0" err="1"/>
              <a:t>parcurgerea</a:t>
            </a:r>
            <a:r>
              <a:rPr lang="en-US" dirty="0"/>
              <a:t> </a:t>
            </a:r>
            <a:r>
              <a:rPr lang="en-US" dirty="0" err="1"/>
              <a:t>unor</a:t>
            </a:r>
            <a:r>
              <a:rPr lang="en-US" dirty="0"/>
              <a:t> </a:t>
            </a:r>
            <a:r>
              <a:rPr lang="en-US" dirty="0" err="1"/>
              <a:t>etape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e </a:t>
            </a:r>
            <a:r>
              <a:rPr lang="en-US" dirty="0" err="1" smtClean="0"/>
              <a:t>stabilileste</a:t>
            </a:r>
            <a:r>
              <a:rPr lang="en-US" dirty="0" smtClean="0"/>
              <a:t> </a:t>
            </a:r>
            <a:r>
              <a:rPr lang="en-US" dirty="0" err="1" smtClean="0"/>
              <a:t>continutul</a:t>
            </a:r>
            <a:r>
              <a:rPr lang="en-US" dirty="0" smtClean="0"/>
              <a:t> </a:t>
            </a:r>
            <a:r>
              <a:rPr lang="en-US" dirty="0" err="1" smtClean="0"/>
              <a:t>prezentarii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/>
              <a:t>construieste</a:t>
            </a:r>
            <a:r>
              <a:rPr lang="en-US" dirty="0"/>
              <a:t> </a:t>
            </a:r>
            <a:r>
              <a:rPr lang="en-US" dirty="0" err="1"/>
              <a:t>structura</a:t>
            </a:r>
            <a:r>
              <a:rPr lang="en-US" dirty="0"/>
              <a:t> </a:t>
            </a:r>
            <a:r>
              <a:rPr lang="en-US" dirty="0" err="1" smtClean="0"/>
              <a:t>prezentarii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/>
              <a:t>face </a:t>
            </a:r>
            <a:r>
              <a:rPr lang="en-US" dirty="0" err="1"/>
              <a:t>sustinerea</a:t>
            </a:r>
            <a:r>
              <a:rPr lang="en-US" dirty="0"/>
              <a:t> </a:t>
            </a:r>
            <a:r>
              <a:rPr lang="en-US" dirty="0" err="1" smtClean="0"/>
              <a:t>prezentarii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929066"/>
            <a:ext cx="2914653" cy="21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7200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357694"/>
            <a:ext cx="2286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127</Words>
  <Application>Microsoft Office PowerPoint</Application>
  <PresentationFormat>Expunere pe ecran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Temă Office</vt:lpstr>
      <vt:lpstr> Realizarea unei prezentari  Power Point </vt:lpstr>
      <vt:lpstr>Cu PowerPoint sunt posibile: </vt:lpstr>
      <vt:lpstr>La ce ne folosesc prezentarile?</vt:lpstr>
      <vt:lpstr>Cum se realizeaza prezentarile?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Realizarea unei prezentari  Power Point </dc:title>
  <dc:creator>User</dc:creator>
  <cp:lastModifiedBy>User</cp:lastModifiedBy>
  <cp:revision>14</cp:revision>
  <dcterms:created xsi:type="dcterms:W3CDTF">2011-03-23T10:35:18Z</dcterms:created>
  <dcterms:modified xsi:type="dcterms:W3CDTF">2011-03-23T12:34:17Z</dcterms:modified>
</cp:coreProperties>
</file>